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2"/>
  </p:notesMasterIdLst>
  <p:sldIdLst>
    <p:sldId id="301" r:id="rId2"/>
    <p:sldId id="331" r:id="rId3"/>
    <p:sldId id="355" r:id="rId4"/>
    <p:sldId id="332" r:id="rId5"/>
    <p:sldId id="356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25" r:id="rId18"/>
    <p:sldId id="294" r:id="rId19"/>
    <p:sldId id="264" r:id="rId20"/>
    <p:sldId id="265" r:id="rId21"/>
    <p:sldId id="272" r:id="rId22"/>
    <p:sldId id="340" r:id="rId23"/>
    <p:sldId id="274" r:id="rId24"/>
    <p:sldId id="368" r:id="rId25"/>
    <p:sldId id="276" r:id="rId26"/>
    <p:sldId id="369" r:id="rId27"/>
    <p:sldId id="278" r:id="rId28"/>
    <p:sldId id="279" r:id="rId29"/>
    <p:sldId id="280" r:id="rId30"/>
    <p:sldId id="297" r:id="rId31"/>
    <p:sldId id="282" r:id="rId32"/>
    <p:sldId id="283" r:id="rId33"/>
    <p:sldId id="353" r:id="rId34"/>
    <p:sldId id="298" r:id="rId35"/>
    <p:sldId id="309" r:id="rId36"/>
    <p:sldId id="299" r:id="rId37"/>
    <p:sldId id="300" r:id="rId38"/>
    <p:sldId id="284" r:id="rId39"/>
    <p:sldId id="285" r:id="rId40"/>
    <p:sldId id="286" r:id="rId41"/>
    <p:sldId id="287" r:id="rId42"/>
    <p:sldId id="349" r:id="rId43"/>
    <p:sldId id="370" r:id="rId44"/>
    <p:sldId id="289" r:id="rId45"/>
    <p:sldId id="317" r:id="rId46"/>
    <p:sldId id="290" r:id="rId47"/>
    <p:sldId id="291" r:id="rId48"/>
    <p:sldId id="292" r:id="rId49"/>
    <p:sldId id="318" r:id="rId50"/>
    <p:sldId id="293" r:id="rId51"/>
  </p:sldIdLst>
  <p:sldSz cx="12192000" cy="6858000"/>
  <p:notesSz cx="6858000" cy="9144000"/>
  <p:embeddedFontLst>
    <p:embeddedFont>
      <p:font typeface="Calibri" pitchFamily="34" charset="0"/>
      <p:regular r:id="rId53"/>
      <p:bold r:id="rId54"/>
      <p:italic r:id="rId55"/>
      <p:boldItalic r:id="rId56"/>
    </p:embeddedFont>
    <p:embeddedFont>
      <p:font typeface="Open Sans" pitchFamily="34" charset="0"/>
      <p:regular r:id="rId57"/>
      <p:bold r:id="rId58"/>
      <p:italic r:id="rId59"/>
      <p:boldItalic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0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472083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4614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79284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77857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557361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298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343576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6195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55839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24315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02313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307447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44197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838957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58631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1391515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3254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493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9876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3359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36795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Have you ever heard the expression ‘it’s who you know’?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060138"/>
            <a:ext cx="10820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might think that this comes down to your God-given charisma.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53822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might argue that you can’t fake charisma.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11425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know what? That’s entirely untrue.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04768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4464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Sure, some people naturally have the gift of the gab. Some people are fortunate to be instantly likeable.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6362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for the rest of us, these are certainly skills that can be learned.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50422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can give off an easy charm and appeal…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329008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…then you can get people to eat out of your hand.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28947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914400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Advice, you’ll be able to...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7700" y="2116684"/>
            <a:ext cx="1089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how to boost your likability and your ability to impress.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7700" y="2805701"/>
            <a:ext cx="1089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how to become more persuasive, better at sales and more effective in any kind of argument or debate.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700" y="3790619"/>
            <a:ext cx="1089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 how to present yourself a certain way, communicate a particular way and respond to others a certain way that can help you to create a wealth of opportunities in your life.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647700" y="5083314"/>
            <a:ext cx="10896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find that you get more respect from friends and family members, you’ll be a more natural leader.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886670"/>
            <a:ext cx="1051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the list goes on and on…</a:t>
            </a:r>
          </a:p>
        </p:txBody>
      </p:sp>
    </p:spTree>
    <p:extLst>
      <p:ext uri="{BB962C8B-B14F-4D97-AF65-F5344CB8AC3E}">
        <p14:creationId xmlns:p14="http://schemas.microsoft.com/office/powerpoint/2010/main" val="1143961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57400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general concept here Is that how successful you are in business and in life…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4464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igel paul\Desktop\Irresistible You\graphics\eboo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33400"/>
            <a:ext cx="4822687" cy="564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2139077"/>
            <a:ext cx="9601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stones are left unturned when you get your hands on this now. </a:t>
            </a:r>
          </a:p>
        </p:txBody>
      </p:sp>
    </p:spTree>
    <p:extLst>
      <p:ext uri="{BB962C8B-B14F-4D97-AF65-F5344CB8AC3E}">
        <p14:creationId xmlns:p14="http://schemas.microsoft.com/office/powerpoint/2010/main" val="41834262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1644640"/>
            <a:ext cx="10134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become a complete expert at Impressing Anyone and Become Instantly More Attractive,… </a:t>
            </a:r>
          </a:p>
        </p:txBody>
      </p:sp>
    </p:spTree>
    <p:extLst>
      <p:ext uri="{BB962C8B-B14F-4D97-AF65-F5344CB8AC3E}">
        <p14:creationId xmlns:p14="http://schemas.microsoft.com/office/powerpoint/2010/main" val="75264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2060138"/>
            <a:ext cx="10134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you’ll get everything you need inside to do the same…</a:t>
            </a:r>
          </a:p>
        </p:txBody>
      </p:sp>
    </p:spTree>
    <p:extLst>
      <p:ext uri="{BB962C8B-B14F-4D97-AF65-F5344CB8AC3E}">
        <p14:creationId xmlns:p14="http://schemas.microsoft.com/office/powerpoint/2010/main" val="2925062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762000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1737" y="252561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It’s Not Who You Know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1737" y="309221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Get Ready for Opportunity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691737" y="3659674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Impressing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691737" y="422712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Cardinal Rule of Impressiveness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691737" y="4794584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Tip of the Iceberg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91737" y="536203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Listening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6172200" y="252561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Action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172200" y="3093074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Confidence and Adaptability</a:t>
            </a:r>
          </a:p>
        </p:txBody>
      </p:sp>
      <p:sp>
        <p:nvSpPr>
          <p:cNvPr id="12" name="TextBox 2"/>
          <p:cNvSpPr txBox="1"/>
          <p:nvPr/>
        </p:nvSpPr>
        <p:spPr>
          <a:xfrm>
            <a:off x="6172200" y="366052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 Becoming Socially Bulletproof</a:t>
            </a:r>
          </a:p>
        </p:txBody>
      </p:sp>
      <p:sp>
        <p:nvSpPr>
          <p:cNvPr id="16" name="TextBox 4"/>
          <p:cNvSpPr txBox="1"/>
          <p:nvPr/>
        </p:nvSpPr>
        <p:spPr>
          <a:xfrm>
            <a:off x="6172200" y="422712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Social Chameleon</a:t>
            </a:r>
          </a:p>
        </p:txBody>
      </p:sp>
      <p:sp>
        <p:nvSpPr>
          <p:cNvPr id="17" name="TextBox 4"/>
          <p:cNvSpPr txBox="1"/>
          <p:nvPr/>
        </p:nvSpPr>
        <p:spPr>
          <a:xfrm>
            <a:off x="6172200" y="4794584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Keeping Calm</a:t>
            </a:r>
          </a:p>
        </p:txBody>
      </p:sp>
      <p:sp>
        <p:nvSpPr>
          <p:cNvPr id="18" name="TextBox 4"/>
          <p:cNvSpPr txBox="1"/>
          <p:nvPr/>
        </p:nvSpPr>
        <p:spPr>
          <a:xfrm>
            <a:off x="6172200" y="536203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Attractiveness and Charisma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 build="allAtOnce"/>
      <p:bldP spid="13" grpId="0" build="allAtOnce"/>
      <p:bldP spid="14" grpId="0"/>
      <p:bldP spid="14" grpId="1"/>
      <p:bldP spid="15" grpId="0"/>
      <p:bldP spid="1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6" grpId="0" build="allAtOnce"/>
      <p:bldP spid="17" grpId="0" build="allAtOnce"/>
      <p:bldP spid="18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7937" y="2588718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Pick People Up in Bars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7937" y="3155318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Charisma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67937" y="3722773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Likability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67937" y="4290228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More Ways to Increase Your Likability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67937" y="4854714"/>
            <a:ext cx="5328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Communication and Building Connections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248393" y="2719585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Building Rapport and Going Deeper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6248394" y="326045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Art of Communication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258296" y="3795347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Presentation</a:t>
            </a:r>
          </a:p>
        </p:txBody>
      </p:sp>
      <p:sp>
        <p:nvSpPr>
          <p:cNvPr id="12" name="TextBox 2"/>
          <p:cNvSpPr txBox="1"/>
          <p:nvPr/>
        </p:nvSpPr>
        <p:spPr>
          <a:xfrm>
            <a:off x="6248400" y="4333228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Conventionally Irresistible</a:t>
            </a:r>
          </a:p>
        </p:txBody>
      </p:sp>
      <p:sp>
        <p:nvSpPr>
          <p:cNvPr id="16" name="TextBox 4"/>
          <p:cNvSpPr txBox="1"/>
          <p:nvPr/>
        </p:nvSpPr>
        <p:spPr>
          <a:xfrm>
            <a:off x="6248399" y="4871109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Designing Your Impression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923AEF6-A56B-48A1-A049-AEA89E0DB64E}"/>
              </a:ext>
            </a:extLst>
          </p:cNvPr>
          <p:cNvSpPr txBox="1"/>
          <p:nvPr/>
        </p:nvSpPr>
        <p:spPr>
          <a:xfrm>
            <a:off x="838200" y="762000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</p:spTree>
    <p:extLst>
      <p:ext uri="{BB962C8B-B14F-4D97-AF65-F5344CB8AC3E}">
        <p14:creationId xmlns:p14="http://schemas.microsoft.com/office/powerpoint/2010/main" val="385618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891135"/>
            <a:ext cx="1051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4464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Impress Anyone and Become Instantly More Attractive…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…ultimately comes down to knowing the right people.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175556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9696" y="2764779"/>
            <a:ext cx="11401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Losing Business opportunities.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9696" y="3289446"/>
            <a:ext cx="11401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think that you don't have charisma.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9696" y="3814113"/>
            <a:ext cx="11401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powerful people but you still don’t see a whole lot of opportunities coming your way.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66F8D4A-04E7-4C0B-99BD-036E10192FA2}"/>
              </a:ext>
            </a:extLst>
          </p:cNvPr>
          <p:cNvSpPr txBox="1"/>
          <p:nvPr/>
        </p:nvSpPr>
        <p:spPr>
          <a:xfrm>
            <a:off x="838200" y="5334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414644" y="5171223"/>
            <a:ext cx="11401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not successful in attracting the opposite sex. 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409696" y="5695890"/>
            <a:ext cx="11401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world eating out of your hands.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409696" y="4646556"/>
            <a:ext cx="11401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become a natural leader.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060138"/>
            <a:ext cx="11201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Image Consultant to show you how it’s done,…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060138"/>
            <a:ext cx="11201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…you could easily find yourself investing hundreds of dollars for this sort of coaching…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dollars…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7974317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8600"/>
            <a:ext cx="10515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38800" y="3243143"/>
            <a:ext cx="53214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</a:t>
            </a:r>
          </a:p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Irresistible You -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050" name="Picture 2" descr="C:\Users\nigel paul\Desktop\Irresistible You\graphics\cheat shee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10733"/>
            <a:ext cx="4079686" cy="484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324600" y="3276600"/>
            <a:ext cx="53214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</a:t>
            </a:r>
          </a:p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Irresistible You -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38200" y="228600"/>
            <a:ext cx="10515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pic>
        <p:nvPicPr>
          <p:cNvPr id="3074" name="Picture 2" descr="C:\Users\nigel paul\Desktop\Irresistible You\graphics\mindma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57400"/>
            <a:ext cx="5105400" cy="420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644640"/>
            <a:ext cx="10515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have the right connections, then that will present the right opportunities.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344534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943600" y="3276600"/>
            <a:ext cx="487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</a:t>
            </a:r>
          </a:p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Irresistible You -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38200" y="228600"/>
            <a:ext cx="10515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pic>
        <p:nvPicPr>
          <p:cNvPr id="4098" name="Picture 2" descr="C:\Users\nigel paul\Desktop\Irresistible You\graphics\resourc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57400"/>
            <a:ext cx="3733800" cy="424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644640"/>
            <a:ext cx="10972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at Impressing Anyone and Becoming Instantly…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060138"/>
            <a:ext cx="10972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…More Attractive, 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6404259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765280"/>
            <a:ext cx="10363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 but you really need to go through it and see for yourself… 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475637"/>
            <a:ext cx="1036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…what’s it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139077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139077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inside…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139077"/>
            <a:ext cx="10363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the reality is that it’s not really who you know at all. Rather, it’s who you impress.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258251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838200"/>
            <a:ext cx="10744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Lock-In a Huge Discount And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7338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475637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objective then is to impress the right people.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083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can meet the right people and if you can impress them along the way…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1854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Then you’ll find that a whole wealth of opportunities open themselves up to you!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932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060138"/>
            <a:ext cx="10515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question that should now be on your mind is: well how do you impress people?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80237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</TotalTime>
  <Words>947</Words>
  <Application>Microsoft Office PowerPoint</Application>
  <PresentationFormat>Custom</PresentationFormat>
  <Paragraphs>87</Paragraphs>
  <Slides>50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Calibri</vt:lpstr>
      <vt:lpstr>Wingdings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nigel paul</cp:lastModifiedBy>
  <cp:revision>641</cp:revision>
  <dcterms:modified xsi:type="dcterms:W3CDTF">2017-09-18T19:23:10Z</dcterms:modified>
</cp:coreProperties>
</file>